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6" r:id="rId3"/>
    <p:sldId id="314" r:id="rId4"/>
    <p:sldId id="317" r:id="rId5"/>
    <p:sldId id="319" r:id="rId6"/>
    <p:sldId id="320" r:id="rId7"/>
    <p:sldId id="318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15" r:id="rId17"/>
    <p:sldId id="329" r:id="rId18"/>
    <p:sldId id="313" r:id="rId19"/>
    <p:sldId id="257" r:id="rId20"/>
    <p:sldId id="259" r:id="rId21"/>
    <p:sldId id="260" r:id="rId22"/>
    <p:sldId id="258" r:id="rId23"/>
    <p:sldId id="330" r:id="rId24"/>
    <p:sldId id="262" r:id="rId25"/>
    <p:sldId id="263" r:id="rId26"/>
    <p:sldId id="264" r:id="rId27"/>
    <p:sldId id="266" r:id="rId28"/>
    <p:sldId id="267" r:id="rId29"/>
    <p:sldId id="331" r:id="rId30"/>
    <p:sldId id="268" r:id="rId31"/>
    <p:sldId id="270" r:id="rId32"/>
    <p:sldId id="269" r:id="rId33"/>
    <p:sldId id="271" r:id="rId34"/>
    <p:sldId id="272" r:id="rId35"/>
    <p:sldId id="273" r:id="rId36"/>
    <p:sldId id="332" r:id="rId37"/>
    <p:sldId id="274" r:id="rId38"/>
    <p:sldId id="275" r:id="rId39"/>
    <p:sldId id="276" r:id="rId40"/>
    <p:sldId id="277" r:id="rId41"/>
    <p:sldId id="333" r:id="rId42"/>
    <p:sldId id="278" r:id="rId43"/>
    <p:sldId id="279" r:id="rId44"/>
    <p:sldId id="281" r:id="rId45"/>
    <p:sldId id="282" r:id="rId46"/>
    <p:sldId id="283" r:id="rId47"/>
    <p:sldId id="334" r:id="rId48"/>
    <p:sldId id="286" r:id="rId49"/>
    <p:sldId id="287" r:id="rId50"/>
    <p:sldId id="288" r:id="rId51"/>
    <p:sldId id="289" r:id="rId52"/>
    <p:sldId id="335" r:id="rId53"/>
    <p:sldId id="292" r:id="rId54"/>
    <p:sldId id="336" r:id="rId55"/>
    <p:sldId id="294" r:id="rId56"/>
    <p:sldId id="337" r:id="rId57"/>
    <p:sldId id="338" r:id="rId58"/>
    <p:sldId id="339" r:id="rId59"/>
    <p:sldId id="340" r:id="rId60"/>
    <p:sldId id="297" r:id="rId61"/>
    <p:sldId id="341" r:id="rId62"/>
    <p:sldId id="342" r:id="rId63"/>
    <p:sldId id="298" r:id="rId64"/>
    <p:sldId id="300" r:id="rId65"/>
    <p:sldId id="343" r:id="rId66"/>
    <p:sldId id="303" r:id="rId67"/>
    <p:sldId id="344" r:id="rId68"/>
    <p:sldId id="304" r:id="rId69"/>
    <p:sldId id="305" r:id="rId70"/>
    <p:sldId id="345" r:id="rId71"/>
    <p:sldId id="309" r:id="rId72"/>
    <p:sldId id="346" r:id="rId73"/>
    <p:sldId id="310" r:id="rId74"/>
    <p:sldId id="311" r:id="rId75"/>
    <p:sldId id="312" r:id="rId7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CFC45F-0C43-CABD-4E97-A337ACF8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3031D68-B0CB-0EA1-8721-E8CB7BB1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6358B5-F19A-C42F-4E34-A0888A7A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14C516-57FA-CF4E-56FD-3D096D80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B1AF7C-5B0D-6497-B8A6-A1D894D6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89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FCE7E2-46E1-3C3E-7E9D-A60E8DF0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DB1C54-452A-8DBB-7EFA-59CCA99BB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E535F0-4D98-7B72-451F-77F4470C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A2673A-A5D5-4BF5-8F55-BAA0ED69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68D38-ACE3-5B63-EC66-FA8ABF7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9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7AC7852-BE08-A46E-0BC7-E817BC0E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34DECB-99CD-D298-65B8-43DB0B93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C3C2F0-03DF-3376-4D99-D986C47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221939-F877-2EF8-13F0-DA2CECAD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563FA-3DBD-8AA4-E87C-C0A79C64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85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5AC97-C871-DFC5-5822-B211C77B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7A5FA-6976-0275-1B78-0E03D7D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BF6010-56F5-7C97-6282-26BC9FAC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BAE1D6-6AD3-0654-C569-79A46967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F6083B-256B-EFE0-B79A-8C280C86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97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3C83C-E6AF-FC1B-D872-1C3E64B1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2CBF4E-69DA-41FA-7296-BDB93B94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E2B8D1-BA66-27AB-2A71-AE1A880A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3850DF-F246-4475-D592-C1574D25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80F8BD-B8D3-1611-256E-6A0D748C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37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9A1A5-5A20-3DCE-904B-5F8EB433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DC9160-1B16-C0A2-DF60-2AA564EA0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15B845-96DE-8DDE-C185-E420849DD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D26F7C-1FA7-75EE-0A69-2EC53024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3E7F39-EA0A-5F66-1B22-FED094D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4321D6-1D45-BB8B-008C-BDAA3574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29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7B0D-80F8-248E-D325-F653FE96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F5A13-6FC0-8192-55A5-AEDE7832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3D26BC-EE86-9676-7C81-A5C7CF1E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0E84-837D-36E2-610D-6DB1EB658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12217F-80A7-3D51-1B03-833CFDBD7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3E4747-4CE2-F313-7304-BD43889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711EB34-04C1-3854-BBAA-774AB1C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1FA30FE-6416-91F9-7E14-045B4323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83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6B63-8E77-2C19-F7C3-C6CC57E8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132CE8-0B7C-C960-8412-90080F0D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56AB41-6C31-209A-A3BF-1CE8AC17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D55605-02E6-36A9-357B-DF069EC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84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09A918-342D-D519-1874-ACE1EA68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384DF-7BE3-E135-51E7-98E3A20C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7C69CC-AA8A-421A-B56A-1508780F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7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EAAF9-EBF8-DE30-CF53-12927367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3EC1B-668D-3DF5-9FD2-3721D748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852BF9-29F3-7B36-3067-09D767F3A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06F3CF-90EA-3BF4-69F3-C0421406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463240-9C92-2733-DD45-BE508138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6D45CB-2B0E-5DAD-A07B-109BA4D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7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0264F-0853-6DB8-7207-2411B0C1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31229C-D7F5-7B31-AE09-793108872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EACCBB-3713-D890-DF61-E6EB1820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A035C3-7FC1-7B63-213A-5367F58B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8C3A55-4153-C63D-7B06-DE10703D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3B0DD3-2162-EE9D-8255-3A306DCD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02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1F968B-A0D9-FCC5-6619-8F78F2F5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A09BA9-83C8-4D5E-7FDC-DFDC8409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99A32C-7DF8-8AA6-4C85-E7FF39CC9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C35C1-C4B9-4409-948F-1076F58E15BB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56702-B27B-A1D7-BBD0-33063D82F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2C4DF4-C6CA-CF65-9255-385BFE6D5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13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ABB763-26F5-D294-C73C-50F7AE548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9907" y="532063"/>
            <a:ext cx="8212186" cy="579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C7354704-DCE1-7938-6148-9A6A88AECE1F}"/>
              </a:ext>
            </a:extLst>
          </p:cNvPr>
          <p:cNvGrpSpPr/>
          <p:nvPr/>
        </p:nvGrpSpPr>
        <p:grpSpPr>
          <a:xfrm>
            <a:off x="1214200" y="766295"/>
            <a:ext cx="9763599" cy="5059152"/>
            <a:chOff x="2230596" y="1159327"/>
            <a:chExt cx="6436263" cy="3264464"/>
          </a:xfrm>
        </p:grpSpPr>
        <p:pic>
          <p:nvPicPr>
            <p:cNvPr id="5" name="図 4" descr="テキスト, 手紙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FA582454-2E10-4E2E-0D7D-98B0949B7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596" y="3297238"/>
              <a:ext cx="4862402" cy="1126553"/>
            </a:xfrm>
            <a:prstGeom prst="rect">
              <a:avLst/>
            </a:prstGeom>
          </p:spPr>
        </p:pic>
        <p:pic>
          <p:nvPicPr>
            <p:cNvPr id="3" name="図 2" descr="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44EE575A-3FED-951B-441E-82C1EA8F1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0596" y="1159327"/>
              <a:ext cx="6436263" cy="22696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2766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D21AC8D-A760-B0E8-86C5-D0CCF88A8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883" y="655868"/>
            <a:ext cx="9098234" cy="554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83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B835151-8797-3A5A-9A44-D2F2281770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97" y="540047"/>
            <a:ext cx="8661205" cy="577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34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02E6C68-B322-6B8D-9D0D-197774EB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5" y="2069615"/>
            <a:ext cx="10437889" cy="271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3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448EA4B-7443-886A-E76D-42D4C2717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01" y="616886"/>
            <a:ext cx="9171998" cy="562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27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6BE1B64-88A2-2621-C3F9-B7BCA5803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7" y="2130581"/>
            <a:ext cx="10553106" cy="259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58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25135CB-11D5-2FFA-D924-A3DEB55DF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88" y="669789"/>
            <a:ext cx="9189624" cy="551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93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25135CB-11D5-2FFA-D924-A3DEB55DF6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88" y="669789"/>
            <a:ext cx="9189624" cy="551842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173442A-E187-336B-9B6A-3F5D10E713DC}"/>
              </a:ext>
            </a:extLst>
          </p:cNvPr>
          <p:cNvSpPr/>
          <p:nvPr/>
        </p:nvSpPr>
        <p:spPr>
          <a:xfrm>
            <a:off x="2218576" y="5662983"/>
            <a:ext cx="401334" cy="419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0731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5A2BA3B-0288-A354-9917-D773614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64" y="431515"/>
            <a:ext cx="9071272" cy="568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08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313" y="1587624"/>
            <a:ext cx="10097373" cy="291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2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E7DA9E1-5FC7-E349-793B-B24269410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2" y="1307036"/>
            <a:ext cx="10045755" cy="424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81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8"/>
          <a:stretch/>
        </p:blipFill>
        <p:spPr>
          <a:xfrm>
            <a:off x="1330642" y="233363"/>
            <a:ext cx="7496175" cy="17325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943D456-4BAD-8A8E-B720-E4FEF35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28" y="2140269"/>
            <a:ext cx="6858000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11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8"/>
          <a:stretch/>
        </p:blipFill>
        <p:spPr>
          <a:xfrm>
            <a:off x="1330642" y="233363"/>
            <a:ext cx="7496175" cy="1732598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4943D456-4BAD-8A8E-B720-E4FEF35AF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728" y="2140269"/>
            <a:ext cx="6858000" cy="42100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BD48688-153B-866F-85D6-D3B90D62803E}"/>
              </a:ext>
            </a:extLst>
          </p:cNvPr>
          <p:cNvSpPr/>
          <p:nvPr/>
        </p:nvSpPr>
        <p:spPr>
          <a:xfrm>
            <a:off x="4057650" y="5960933"/>
            <a:ext cx="365760" cy="2991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352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5B8D818-0A3B-827D-668B-1DD2F4C8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05" y="593091"/>
            <a:ext cx="7761434" cy="567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1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65B8D818-0A3B-827D-668B-1DD2F4C8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905" y="593091"/>
            <a:ext cx="7761434" cy="567181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3DA4C50-895F-B7D1-7C2B-6BDBB715B114}"/>
              </a:ext>
            </a:extLst>
          </p:cNvPr>
          <p:cNvSpPr/>
          <p:nvPr/>
        </p:nvSpPr>
        <p:spPr>
          <a:xfrm>
            <a:off x="2537075" y="3449547"/>
            <a:ext cx="401334" cy="4193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8949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5A2BA3B-0288-A354-9917-D773614DF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16" y="484921"/>
            <a:ext cx="8821968" cy="552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34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373"/>
          <a:stretch/>
        </p:blipFill>
        <p:spPr>
          <a:xfrm>
            <a:off x="905247" y="1879421"/>
            <a:ext cx="10381506" cy="23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089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8"/>
          <a:stretch/>
        </p:blipFill>
        <p:spPr>
          <a:xfrm>
            <a:off x="1330642" y="233363"/>
            <a:ext cx="7496175" cy="173259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DB77F5-A058-ADC7-49AB-FBCE3F8F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60" y="2076492"/>
            <a:ext cx="6115404" cy="446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24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1A75D4-C899-8A17-4667-842D60250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868"/>
          <a:stretch/>
        </p:blipFill>
        <p:spPr>
          <a:xfrm>
            <a:off x="1330642" y="233363"/>
            <a:ext cx="7496175" cy="173259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85DB77F5-A058-ADC7-49AB-FBCE3F8F1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960" y="2076492"/>
            <a:ext cx="6115404" cy="44689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792385A-9975-0250-C99E-7B3466DF2B53}"/>
              </a:ext>
            </a:extLst>
          </p:cNvPr>
          <p:cNvSpPr/>
          <p:nvPr/>
        </p:nvSpPr>
        <p:spPr>
          <a:xfrm>
            <a:off x="4480132" y="4345969"/>
            <a:ext cx="297351" cy="2943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3099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D98AF2-9FE1-5803-4B15-563392F2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05" y="365900"/>
            <a:ext cx="6200090" cy="5918268"/>
          </a:xfrm>
          <a:prstGeom prst="rect">
            <a:avLst/>
          </a:prstGeom>
        </p:spPr>
      </p:pic>
      <p:pic>
        <p:nvPicPr>
          <p:cNvPr id="5" name="図 4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071E1F0-147F-0774-53FA-EDC8A6FCC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74" y="3429000"/>
            <a:ext cx="2973769" cy="279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33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D98AF2-9FE1-5803-4B15-563392F2B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705" y="365900"/>
            <a:ext cx="6200090" cy="5918268"/>
          </a:xfrm>
          <a:prstGeom prst="rect">
            <a:avLst/>
          </a:prstGeom>
        </p:spPr>
      </p:pic>
      <p:pic>
        <p:nvPicPr>
          <p:cNvPr id="5" name="図 4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071E1F0-147F-0774-53FA-EDC8A6FCC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474" y="3429000"/>
            <a:ext cx="2973769" cy="2799816"/>
          </a:xfrm>
          <a:prstGeom prst="rect">
            <a:avLst/>
          </a:prstGeom>
        </p:spPr>
      </p:pic>
      <p:sp>
        <p:nvSpPr>
          <p:cNvPr id="7" name="楕円 6">
            <a:extLst>
              <a:ext uri="{FF2B5EF4-FFF2-40B4-BE49-F238E27FC236}">
                <a16:creationId xmlns:a16="http://schemas.microsoft.com/office/drawing/2014/main" id="{CCCF15F1-642B-0D71-41AC-6A935F4A8EF2}"/>
              </a:ext>
            </a:extLst>
          </p:cNvPr>
          <p:cNvSpPr/>
          <p:nvPr/>
        </p:nvSpPr>
        <p:spPr>
          <a:xfrm>
            <a:off x="8076087" y="5589143"/>
            <a:ext cx="328174" cy="339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ACA7ACCC-BFB7-85C9-62F5-BF1A279A5314}"/>
              </a:ext>
            </a:extLst>
          </p:cNvPr>
          <p:cNvSpPr/>
          <p:nvPr/>
        </p:nvSpPr>
        <p:spPr>
          <a:xfrm>
            <a:off x="1879058" y="3176059"/>
            <a:ext cx="328174" cy="339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楕円 8">
            <a:extLst>
              <a:ext uri="{FF2B5EF4-FFF2-40B4-BE49-F238E27FC236}">
                <a16:creationId xmlns:a16="http://schemas.microsoft.com/office/drawing/2014/main" id="{667DE90C-2286-3759-5CCF-E1A10BA6CA53}"/>
              </a:ext>
            </a:extLst>
          </p:cNvPr>
          <p:cNvSpPr/>
          <p:nvPr/>
        </p:nvSpPr>
        <p:spPr>
          <a:xfrm>
            <a:off x="1920154" y="4421889"/>
            <a:ext cx="328174" cy="33904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733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879CB40D-98AC-582A-61D3-EC9DF69711F4}"/>
              </a:ext>
            </a:extLst>
          </p:cNvPr>
          <p:cNvGrpSpPr/>
          <p:nvPr/>
        </p:nvGrpSpPr>
        <p:grpSpPr>
          <a:xfrm>
            <a:off x="1082211" y="1595063"/>
            <a:ext cx="10027578" cy="3667874"/>
            <a:chOff x="2027585" y="1381047"/>
            <a:chExt cx="6328578" cy="2313185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D75FA5FB-AF5E-C835-8240-864345F0D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819" y="3122672"/>
              <a:ext cx="4705016" cy="571560"/>
            </a:xfrm>
            <a:prstGeom prst="rect">
              <a:avLst/>
            </a:prstGeom>
          </p:spPr>
        </p:pic>
        <p:pic>
          <p:nvPicPr>
            <p:cNvPr id="4" name="図 3" descr="テキスト, 手紙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53740A5-7FC2-666F-06FF-C9C7D25D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7585" y="1381047"/>
              <a:ext cx="6328578" cy="193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99957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DA23F5-E03E-F4D2-DB2B-613796A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984" y="1636159"/>
            <a:ext cx="9910031" cy="358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79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DA23F5-E03E-F4D2-DB2B-613796A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116330"/>
            <a:ext cx="4978938" cy="180149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37B8922-CE32-DE4F-4854-438DDF87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0"/>
          <a:stretch/>
        </p:blipFill>
        <p:spPr>
          <a:xfrm>
            <a:off x="6334124" y="1116330"/>
            <a:ext cx="4181475" cy="40645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D13076-0A75-5F05-207A-99DAA83CC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10" r="43742"/>
          <a:stretch/>
        </p:blipFill>
        <p:spPr>
          <a:xfrm>
            <a:off x="4126229" y="3148597"/>
            <a:ext cx="2211705" cy="208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313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DA23F5-E03E-F4D2-DB2B-613796A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116330"/>
            <a:ext cx="4978938" cy="180149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37B8922-CE32-DE4F-4854-438DDF87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0"/>
          <a:stretch/>
        </p:blipFill>
        <p:spPr>
          <a:xfrm>
            <a:off x="6334124" y="1116330"/>
            <a:ext cx="4181475" cy="40645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D13076-0A75-5F05-207A-99DAA83CC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10" r="43742"/>
          <a:stretch/>
        </p:blipFill>
        <p:spPr>
          <a:xfrm>
            <a:off x="4126229" y="3148597"/>
            <a:ext cx="2211705" cy="2084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58D9EA0B-D7A4-2BB3-01FE-3D8C33E7B51C}"/>
              </a:ext>
            </a:extLst>
          </p:cNvPr>
          <p:cNvSpPr/>
          <p:nvPr/>
        </p:nvSpPr>
        <p:spPr>
          <a:xfrm>
            <a:off x="6560992" y="2983085"/>
            <a:ext cx="230100" cy="261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2867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DA23F5-E03E-F4D2-DB2B-613796A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116330"/>
            <a:ext cx="4978938" cy="180149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37B8922-CE32-DE4F-4854-438DDF87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0"/>
          <a:stretch/>
        </p:blipFill>
        <p:spPr>
          <a:xfrm>
            <a:off x="6334124" y="1116330"/>
            <a:ext cx="4181475" cy="40645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D13076-0A75-5F05-207A-99DAA83CC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10" r="43742"/>
          <a:stretch/>
        </p:blipFill>
        <p:spPr>
          <a:xfrm>
            <a:off x="4126229" y="3148597"/>
            <a:ext cx="2211705" cy="2084069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58D9EA0B-D7A4-2BB3-01FE-3D8C33E7B51C}"/>
              </a:ext>
            </a:extLst>
          </p:cNvPr>
          <p:cNvSpPr/>
          <p:nvPr/>
        </p:nvSpPr>
        <p:spPr>
          <a:xfrm>
            <a:off x="6560992" y="2983085"/>
            <a:ext cx="230100" cy="261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D3EC85DC-C56F-28AB-5A7C-85B253965763}"/>
              </a:ext>
            </a:extLst>
          </p:cNvPr>
          <p:cNvSpPr/>
          <p:nvPr/>
        </p:nvSpPr>
        <p:spPr>
          <a:xfrm>
            <a:off x="6583328" y="3820055"/>
            <a:ext cx="230100" cy="261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411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3FDA23F5-E03E-F4D2-DB2B-613796A85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430" y="1116330"/>
            <a:ext cx="4978938" cy="1801496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F37B8922-CE32-DE4F-4854-438DDF8758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90"/>
          <a:stretch/>
        </p:blipFill>
        <p:spPr>
          <a:xfrm>
            <a:off x="6334124" y="1116330"/>
            <a:ext cx="4181475" cy="4064535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EBD13076-0A75-5F05-207A-99DAA83CC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710" r="43742"/>
          <a:stretch/>
        </p:blipFill>
        <p:spPr>
          <a:xfrm>
            <a:off x="4126229" y="3148597"/>
            <a:ext cx="2211705" cy="2084069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EA52FAC-78E7-28F9-CE70-03CBF719B31E}"/>
              </a:ext>
            </a:extLst>
          </p:cNvPr>
          <p:cNvSpPr/>
          <p:nvPr/>
        </p:nvSpPr>
        <p:spPr>
          <a:xfrm>
            <a:off x="4343400" y="4800498"/>
            <a:ext cx="217449" cy="14959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58D9EA0B-D7A4-2BB3-01FE-3D8C33E7B51C}"/>
              </a:ext>
            </a:extLst>
          </p:cNvPr>
          <p:cNvSpPr/>
          <p:nvPr/>
        </p:nvSpPr>
        <p:spPr>
          <a:xfrm>
            <a:off x="6560992" y="2983085"/>
            <a:ext cx="230100" cy="261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D3EC85DC-C56F-28AB-5A7C-85B253965763}"/>
              </a:ext>
            </a:extLst>
          </p:cNvPr>
          <p:cNvSpPr/>
          <p:nvPr/>
        </p:nvSpPr>
        <p:spPr>
          <a:xfrm>
            <a:off x="6583328" y="3820055"/>
            <a:ext cx="230100" cy="2619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011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C4CFA3-E4A9-5E0F-B8D0-D3A1EBDE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890587"/>
            <a:ext cx="661035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1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E9C4CFA3-E4A9-5E0F-B8D0-D3A1EBDED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890587"/>
            <a:ext cx="6610350" cy="50768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21E1401-7AEE-8321-BB6D-BF563AD88487}"/>
              </a:ext>
            </a:extLst>
          </p:cNvPr>
          <p:cNvSpPr/>
          <p:nvPr/>
        </p:nvSpPr>
        <p:spPr>
          <a:xfrm>
            <a:off x="3087984" y="2244437"/>
            <a:ext cx="320234" cy="322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95362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69E0CBD-F1E6-FED2-DA0C-D2D20F587FCA}"/>
              </a:ext>
            </a:extLst>
          </p:cNvPr>
          <p:cNvGrpSpPr/>
          <p:nvPr/>
        </p:nvGrpSpPr>
        <p:grpSpPr>
          <a:xfrm>
            <a:off x="2060170" y="1325880"/>
            <a:ext cx="8071659" cy="4206240"/>
            <a:chOff x="2667000" y="1714500"/>
            <a:chExt cx="6858000" cy="3429000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0921EF6E-E897-1552-16BC-2077A9751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1714500"/>
              <a:ext cx="6858000" cy="3429000"/>
            </a:xfrm>
            <a:prstGeom prst="rect">
              <a:avLst/>
            </a:prstGeom>
          </p:spPr>
        </p:pic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357A6E26-B35C-D957-4535-B1E86A157963}"/>
                </a:ext>
              </a:extLst>
            </p:cNvPr>
            <p:cNvSpPr/>
            <p:nvPr/>
          </p:nvSpPr>
          <p:spPr>
            <a:xfrm>
              <a:off x="4572000" y="4772722"/>
              <a:ext cx="3691054" cy="3707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9844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1EF6E-E897-1552-16BC-2077A9751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05"/>
          <a:stretch/>
        </p:blipFill>
        <p:spPr>
          <a:xfrm>
            <a:off x="1072376" y="713677"/>
            <a:ext cx="6858000" cy="76107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7A6E26-B35C-D957-4535-B1E86A157963}"/>
              </a:ext>
            </a:extLst>
          </p:cNvPr>
          <p:cNvSpPr/>
          <p:nvPr/>
        </p:nvSpPr>
        <p:spPr>
          <a:xfrm>
            <a:off x="2977376" y="1103971"/>
            <a:ext cx="3691054" cy="370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CF6B613-1242-06A5-E376-8AB65148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94" y="1624701"/>
            <a:ext cx="6017477" cy="462149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FC4509-8203-8546-06C0-1A5737CB559D}"/>
              </a:ext>
            </a:extLst>
          </p:cNvPr>
          <p:cNvSpPr txBox="1"/>
          <p:nvPr/>
        </p:nvSpPr>
        <p:spPr>
          <a:xfrm>
            <a:off x="1256371" y="2074127"/>
            <a:ext cx="3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問題</a:t>
            </a:r>
            <a:r>
              <a:rPr lang="en-US" altLang="ja-JP" dirty="0"/>
              <a:t>】</a:t>
            </a:r>
          </a:p>
          <a:p>
            <a:r>
              <a:rPr lang="ja-JP" altLang="en-US" b="1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攻撃対象のサイトの顧客が複数のオンラインサービスで認証情報を使い回している</a:t>
            </a:r>
          </a:p>
        </p:txBody>
      </p:sp>
    </p:spTree>
    <p:extLst>
      <p:ext uri="{BB962C8B-B14F-4D97-AF65-F5344CB8AC3E}">
        <p14:creationId xmlns:p14="http://schemas.microsoft.com/office/powerpoint/2010/main" val="21173321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921EF6E-E897-1552-16BC-2077A9751F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05"/>
          <a:stretch/>
        </p:blipFill>
        <p:spPr>
          <a:xfrm>
            <a:off x="1072376" y="713677"/>
            <a:ext cx="6858000" cy="76107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57A6E26-B35C-D957-4535-B1E86A157963}"/>
              </a:ext>
            </a:extLst>
          </p:cNvPr>
          <p:cNvSpPr/>
          <p:nvPr/>
        </p:nvSpPr>
        <p:spPr>
          <a:xfrm>
            <a:off x="2977376" y="1103971"/>
            <a:ext cx="3691054" cy="370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CF6B613-1242-06A5-E376-8AB65148D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694" y="1624701"/>
            <a:ext cx="6017477" cy="462149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0FC4509-8203-8546-06C0-1A5737CB559D}"/>
              </a:ext>
            </a:extLst>
          </p:cNvPr>
          <p:cNvSpPr txBox="1"/>
          <p:nvPr/>
        </p:nvSpPr>
        <p:spPr>
          <a:xfrm>
            <a:off x="1256371" y="2074127"/>
            <a:ext cx="3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問題</a:t>
            </a:r>
            <a:r>
              <a:rPr lang="en-US" altLang="ja-JP" dirty="0"/>
              <a:t>】</a:t>
            </a:r>
          </a:p>
          <a:p>
            <a:r>
              <a:rPr lang="ja-JP" altLang="en-US" b="1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攻撃対象のサイトの顧客が複数のオンラインサービスで認証情報を使い回している</a:t>
            </a: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34D32CF8-A8D9-FDFD-4FF0-3C4972D5F815}"/>
              </a:ext>
            </a:extLst>
          </p:cNvPr>
          <p:cNvSpPr/>
          <p:nvPr/>
        </p:nvSpPr>
        <p:spPr>
          <a:xfrm>
            <a:off x="4941723" y="2834640"/>
            <a:ext cx="320234" cy="3225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7985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C6B789F-CB33-FD94-2E8E-6E082B85D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198" y="571745"/>
            <a:ext cx="9089603" cy="571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28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33DE9-DF16-3A89-3D30-8F9CB74C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39" y="904031"/>
            <a:ext cx="9545921" cy="490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84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6633DE9-DF16-3A89-3D30-8F9CB74C0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039" y="904031"/>
            <a:ext cx="9545921" cy="490086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8183F4B-0044-EF5D-FC1A-1D8436C15E34}"/>
              </a:ext>
            </a:extLst>
          </p:cNvPr>
          <p:cNvSpPr/>
          <p:nvPr/>
        </p:nvSpPr>
        <p:spPr>
          <a:xfrm>
            <a:off x="2147299" y="4396312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052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A359149-267B-240B-9177-5CF663B30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0" y="1335641"/>
            <a:ext cx="10013820" cy="36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83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F74942-D02F-9A6C-9B6A-047991DA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494" y="2752752"/>
            <a:ext cx="9809011" cy="13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6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F74942-D02F-9A6C-9B6A-047991DA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1" y="760722"/>
            <a:ext cx="6838950" cy="9429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859E42E-64C9-EF41-A234-E7A7D4C6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730" y="1885021"/>
            <a:ext cx="6753225" cy="34671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2C270F9-9B7A-22C6-B0CE-A8BF64A267BB}"/>
              </a:ext>
            </a:extLst>
          </p:cNvPr>
          <p:cNvCxnSpPr/>
          <p:nvPr/>
        </p:nvCxnSpPr>
        <p:spPr>
          <a:xfrm>
            <a:off x="4772722" y="1427356"/>
            <a:ext cx="34234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6BECD76-7430-3688-75A2-A7345B4A75BF}"/>
              </a:ext>
            </a:extLst>
          </p:cNvPr>
          <p:cNvCxnSpPr>
            <a:cxnSpLocks/>
          </p:cNvCxnSpPr>
          <p:nvPr/>
        </p:nvCxnSpPr>
        <p:spPr>
          <a:xfrm>
            <a:off x="2237679" y="1703697"/>
            <a:ext cx="21893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7FD6E35-CC40-B662-7A43-BE125B6DEF3C}"/>
              </a:ext>
            </a:extLst>
          </p:cNvPr>
          <p:cNvSpPr txBox="1"/>
          <p:nvPr/>
        </p:nvSpPr>
        <p:spPr>
          <a:xfrm>
            <a:off x="1202401" y="2323506"/>
            <a:ext cx="28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問題</a:t>
            </a:r>
            <a:r>
              <a:rPr lang="en-US" altLang="ja-JP" dirty="0"/>
              <a:t>】</a:t>
            </a:r>
          </a:p>
          <a:p>
            <a:r>
              <a:rPr lang="ja-JP" altLang="en-US" b="1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アカウントも漏洩してる</a:t>
            </a:r>
          </a:p>
        </p:txBody>
      </p:sp>
    </p:spTree>
    <p:extLst>
      <p:ext uri="{BB962C8B-B14F-4D97-AF65-F5344CB8AC3E}">
        <p14:creationId xmlns:p14="http://schemas.microsoft.com/office/powerpoint/2010/main" val="353093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F74942-D02F-9A6C-9B6A-047991DA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101" y="760722"/>
            <a:ext cx="6838950" cy="94297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859E42E-64C9-EF41-A234-E7A7D4C63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730" y="1885021"/>
            <a:ext cx="6753225" cy="3467100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2C270F9-9B7A-22C6-B0CE-A8BF64A267BB}"/>
              </a:ext>
            </a:extLst>
          </p:cNvPr>
          <p:cNvCxnSpPr/>
          <p:nvPr/>
        </p:nvCxnSpPr>
        <p:spPr>
          <a:xfrm>
            <a:off x="4772722" y="1427356"/>
            <a:ext cx="342342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6BECD76-7430-3688-75A2-A7345B4A75BF}"/>
              </a:ext>
            </a:extLst>
          </p:cNvPr>
          <p:cNvCxnSpPr>
            <a:cxnSpLocks/>
          </p:cNvCxnSpPr>
          <p:nvPr/>
        </p:nvCxnSpPr>
        <p:spPr>
          <a:xfrm>
            <a:off x="2237679" y="1703697"/>
            <a:ext cx="218935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楕円 1">
            <a:extLst>
              <a:ext uri="{FF2B5EF4-FFF2-40B4-BE49-F238E27FC236}">
                <a16:creationId xmlns:a16="http://schemas.microsoft.com/office/drawing/2014/main" id="{69469D5C-66D3-DFB8-038B-E0175FE7A777}"/>
              </a:ext>
            </a:extLst>
          </p:cNvPr>
          <p:cNvSpPr/>
          <p:nvPr/>
        </p:nvSpPr>
        <p:spPr>
          <a:xfrm>
            <a:off x="4094727" y="4363412"/>
            <a:ext cx="365760" cy="2991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932556D-BD3A-536A-6D45-72A257A1AB27}"/>
              </a:ext>
            </a:extLst>
          </p:cNvPr>
          <p:cNvSpPr txBox="1"/>
          <p:nvPr/>
        </p:nvSpPr>
        <p:spPr>
          <a:xfrm>
            <a:off x="1202401" y="2323506"/>
            <a:ext cx="289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【</a:t>
            </a:r>
            <a:r>
              <a:rPr lang="ja-JP" altLang="en-US" dirty="0"/>
              <a:t>問題</a:t>
            </a:r>
            <a:r>
              <a:rPr lang="en-US" altLang="ja-JP" dirty="0"/>
              <a:t>】</a:t>
            </a:r>
          </a:p>
          <a:p>
            <a:r>
              <a:rPr lang="ja-JP" altLang="en-US" b="1" i="0" dirty="0">
                <a:solidFill>
                  <a:srgbClr val="0070C0"/>
                </a:solidFill>
                <a:effectLst/>
                <a:latin typeface="Helvetica" panose="020B0604020202020204" pitchFamily="34" charset="0"/>
              </a:rPr>
              <a:t>アカウントも漏洩してる</a:t>
            </a:r>
          </a:p>
        </p:txBody>
      </p:sp>
    </p:spTree>
    <p:extLst>
      <p:ext uri="{BB962C8B-B14F-4D97-AF65-F5344CB8AC3E}">
        <p14:creationId xmlns:p14="http://schemas.microsoft.com/office/powerpoint/2010/main" val="9569944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95CEABA-327D-04CB-8DE9-9CFE182A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88" y="482885"/>
            <a:ext cx="8672624" cy="570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581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95CEABA-327D-04CB-8DE9-9CFE182A7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88" y="482885"/>
            <a:ext cx="8672624" cy="57047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A6F2479-2BF3-BA43-E7E3-0EA6C56638E2}"/>
              </a:ext>
            </a:extLst>
          </p:cNvPr>
          <p:cNvSpPr/>
          <p:nvPr/>
        </p:nvSpPr>
        <p:spPr>
          <a:xfrm>
            <a:off x="2383605" y="3124108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99150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067D7A-B293-E388-3A5B-FB5BA99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73" y="698643"/>
            <a:ext cx="9400852" cy="295541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D1DFD91-9A4F-B05C-4F9E-B82BD20CE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408" y="4960239"/>
            <a:ext cx="9336018" cy="1039869"/>
          </a:xfrm>
          <a:prstGeom prst="rect">
            <a:avLst/>
          </a:prstGeom>
        </p:spPr>
      </p:pic>
      <p:sp>
        <p:nvSpPr>
          <p:cNvPr id="5" name="矢印: 下 4">
            <a:extLst>
              <a:ext uri="{FF2B5EF4-FFF2-40B4-BE49-F238E27FC236}">
                <a16:creationId xmlns:a16="http://schemas.microsoft.com/office/drawing/2014/main" id="{1388A87D-719A-2D95-36D6-87427A699EF8}"/>
              </a:ext>
            </a:extLst>
          </p:cNvPr>
          <p:cNvSpPr/>
          <p:nvPr/>
        </p:nvSpPr>
        <p:spPr>
          <a:xfrm>
            <a:off x="5708423" y="3854292"/>
            <a:ext cx="713484" cy="592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E4B3C588-9BAE-FCE4-93A7-58B7276E9622}"/>
              </a:ext>
            </a:extLst>
          </p:cNvPr>
          <p:cNvCxnSpPr>
            <a:cxnSpLocks/>
          </p:cNvCxnSpPr>
          <p:nvPr/>
        </p:nvCxnSpPr>
        <p:spPr>
          <a:xfrm>
            <a:off x="2657139" y="5632348"/>
            <a:ext cx="390139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81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067D7A-B293-E388-3A5B-FB5BA99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53" y="657922"/>
            <a:ext cx="5498714" cy="16382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440B191-41E4-BF6A-2C4A-54728673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84" y="2262278"/>
            <a:ext cx="5986463" cy="39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74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A5837D-B327-8FEF-8502-BE72C94DF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72" y="1622342"/>
            <a:ext cx="10222056" cy="361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049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067D7A-B293-E388-3A5B-FB5BA996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253" y="657922"/>
            <a:ext cx="5498714" cy="1638238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440B191-41E4-BF6A-2C4A-547286737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284" y="2262278"/>
            <a:ext cx="5986463" cy="39378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A58312A-3EEC-078C-ADE0-E963D7794EF6}"/>
              </a:ext>
            </a:extLst>
          </p:cNvPr>
          <p:cNvSpPr/>
          <p:nvPr/>
        </p:nvSpPr>
        <p:spPr>
          <a:xfrm>
            <a:off x="5098338" y="4081583"/>
            <a:ext cx="365760" cy="2991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1836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E19D097-785D-E74C-F0CB-1B3B9A65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94" y="1143000"/>
            <a:ext cx="982401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3653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E19D097-785D-E74C-F0CB-1B3B9A65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94" y="1143000"/>
            <a:ext cx="9824012" cy="45720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2125EEA-5850-CF43-5E71-3BAD767FD3C6}"/>
              </a:ext>
            </a:extLst>
          </p:cNvPr>
          <p:cNvSpPr/>
          <p:nvPr/>
        </p:nvSpPr>
        <p:spPr>
          <a:xfrm>
            <a:off x="1695236" y="3761106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6677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DF7BFBC0-BB5F-2A4A-F235-3B982A3B5A27}"/>
              </a:ext>
            </a:extLst>
          </p:cNvPr>
          <p:cNvGrpSpPr/>
          <p:nvPr/>
        </p:nvGrpSpPr>
        <p:grpSpPr>
          <a:xfrm>
            <a:off x="1392817" y="1941141"/>
            <a:ext cx="9406366" cy="2497296"/>
            <a:chOff x="2747962" y="4406938"/>
            <a:chExt cx="6696075" cy="1724025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789516F-505C-31E4-99B1-EDF91A3E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47962" y="4406938"/>
              <a:ext cx="6696075" cy="1724025"/>
            </a:xfrm>
            <a:prstGeom prst="rect">
              <a:avLst/>
            </a:prstGeom>
          </p:spPr>
        </p:pic>
        <p:cxnSp>
          <p:nvCxnSpPr>
            <p:cNvPr id="2" name="直線コネクタ 1">
              <a:extLst>
                <a:ext uri="{FF2B5EF4-FFF2-40B4-BE49-F238E27FC236}">
                  <a16:creationId xmlns:a16="http://schemas.microsoft.com/office/drawing/2014/main" id="{27DE8524-AAF9-A2DF-84E3-5EFB5C354C39}"/>
                </a:ext>
              </a:extLst>
            </p:cNvPr>
            <p:cNvCxnSpPr>
              <a:cxnSpLocks/>
            </p:cNvCxnSpPr>
            <p:nvPr/>
          </p:nvCxnSpPr>
          <p:spPr>
            <a:xfrm>
              <a:off x="3691054" y="5029199"/>
              <a:ext cx="306658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111624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E19D097-785D-E74C-F0CB-1B3B9A654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994" y="1143000"/>
            <a:ext cx="9824012" cy="45720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2125EEA-5850-CF43-5E71-3BAD767FD3C6}"/>
              </a:ext>
            </a:extLst>
          </p:cNvPr>
          <p:cNvSpPr/>
          <p:nvPr/>
        </p:nvSpPr>
        <p:spPr>
          <a:xfrm>
            <a:off x="1695236" y="3761106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1600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6DACFE-598D-7D0C-5B8D-BD131ACC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68" y="583139"/>
            <a:ext cx="8555863" cy="56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1904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6DACFE-598D-7D0C-5B8D-BD131ACC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68" y="583139"/>
            <a:ext cx="8555863" cy="56917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439FA7-0B10-5FE8-827B-8B351DE40CB6}"/>
              </a:ext>
            </a:extLst>
          </p:cNvPr>
          <p:cNvSpPr/>
          <p:nvPr/>
        </p:nvSpPr>
        <p:spPr>
          <a:xfrm>
            <a:off x="2311685" y="2743964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1778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89516F-505C-31E4-99B1-EDF91A3E3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7" y="1941141"/>
            <a:ext cx="9406366" cy="249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584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6DACFE-598D-7D0C-5B8D-BD131ACC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68" y="583139"/>
            <a:ext cx="8555863" cy="569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88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646DACFE-598D-7D0C-5B8D-BD131ACC9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068" y="583139"/>
            <a:ext cx="8555863" cy="56917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439FA7-0B10-5FE8-827B-8B351DE40CB6}"/>
              </a:ext>
            </a:extLst>
          </p:cNvPr>
          <p:cNvSpPr/>
          <p:nvPr/>
        </p:nvSpPr>
        <p:spPr>
          <a:xfrm>
            <a:off x="2311685" y="2743964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30DCA09-8F72-5733-8CF9-E6CA264C0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439" y="4528725"/>
            <a:ext cx="9336018" cy="1039869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BD6D5C0-0064-0F99-03F2-D2C9EFB04B8D}"/>
              </a:ext>
            </a:extLst>
          </p:cNvPr>
          <p:cNvCxnSpPr>
            <a:cxnSpLocks/>
          </p:cNvCxnSpPr>
          <p:nvPr/>
        </p:nvCxnSpPr>
        <p:spPr>
          <a:xfrm>
            <a:off x="6931188" y="5231656"/>
            <a:ext cx="382585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69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2A84DB7-33AE-D5D0-5C60-4BDF4F7DA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107" y="563922"/>
            <a:ext cx="7266053" cy="2530977"/>
          </a:xfrm>
          <a:prstGeom prst="rect">
            <a:avLst/>
          </a:prstGeom>
        </p:spPr>
      </p:pic>
      <p:pic>
        <p:nvPicPr>
          <p:cNvPr id="5" name="図 4" descr="文字と写真と文字の加工写真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EE245ED-F8D9-65E7-848D-788D12211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815" y="3074350"/>
            <a:ext cx="7159627" cy="323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274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C9117DC-9C7C-83D6-C07A-8CCF90D7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896420"/>
            <a:ext cx="10046367" cy="50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786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C9117DC-9C7C-83D6-C07A-8CCF90D7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896420"/>
            <a:ext cx="10046367" cy="50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6395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C9117DC-9C7C-83D6-C07A-8CCF90D7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896420"/>
            <a:ext cx="10046367" cy="50651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6A81322-38EF-B64A-EA01-843142DD4A6C}"/>
              </a:ext>
            </a:extLst>
          </p:cNvPr>
          <p:cNvSpPr/>
          <p:nvPr/>
        </p:nvSpPr>
        <p:spPr>
          <a:xfrm>
            <a:off x="1849347" y="5435794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60805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5AB575-7746-9738-4229-2989CB035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55" y="2078009"/>
            <a:ext cx="10649290" cy="219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420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5B9E9F1-FA2C-01D6-E553-F687C0B6C9B6}"/>
              </a:ext>
            </a:extLst>
          </p:cNvPr>
          <p:cNvGrpSpPr/>
          <p:nvPr/>
        </p:nvGrpSpPr>
        <p:grpSpPr>
          <a:xfrm>
            <a:off x="799671" y="1828800"/>
            <a:ext cx="10592657" cy="2928135"/>
            <a:chOff x="1598972" y="2240988"/>
            <a:chExt cx="8994056" cy="2376023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FE88FED1-9E79-170F-9F55-BC9A3227A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8972" y="2240988"/>
              <a:ext cx="8994056" cy="2376023"/>
            </a:xfrm>
            <a:prstGeom prst="rect">
              <a:avLst/>
            </a:prstGeom>
          </p:spPr>
        </p:pic>
        <p:cxnSp>
          <p:nvCxnSpPr>
            <p:cNvPr id="2" name="直線コネクタ 1">
              <a:extLst>
                <a:ext uri="{FF2B5EF4-FFF2-40B4-BE49-F238E27FC236}">
                  <a16:creationId xmlns:a16="http://schemas.microsoft.com/office/drawing/2014/main" id="{85AF9DFA-F539-65A0-B8F9-98C0889229EA}"/>
                </a:ext>
              </a:extLst>
            </p:cNvPr>
            <p:cNvCxnSpPr>
              <a:cxnSpLocks/>
            </p:cNvCxnSpPr>
            <p:nvPr/>
          </p:nvCxnSpPr>
          <p:spPr>
            <a:xfrm>
              <a:off x="4248615" y="3992135"/>
              <a:ext cx="583208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線コネクタ 3">
              <a:extLst>
                <a:ext uri="{FF2B5EF4-FFF2-40B4-BE49-F238E27FC236}">
                  <a16:creationId xmlns:a16="http://schemas.microsoft.com/office/drawing/2014/main" id="{7FE916DC-8621-6E0F-72B6-4918420FFAD6}"/>
                </a:ext>
              </a:extLst>
            </p:cNvPr>
            <p:cNvCxnSpPr>
              <a:cxnSpLocks/>
            </p:cNvCxnSpPr>
            <p:nvPr/>
          </p:nvCxnSpPr>
          <p:spPr>
            <a:xfrm>
              <a:off x="9344722" y="4300652"/>
              <a:ext cx="107051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68958D28-BBFA-7E8F-23D1-2D042862D3DA}"/>
                </a:ext>
              </a:extLst>
            </p:cNvPr>
            <p:cNvCxnSpPr>
              <a:cxnSpLocks/>
            </p:cNvCxnSpPr>
            <p:nvPr/>
          </p:nvCxnSpPr>
          <p:spPr>
            <a:xfrm>
              <a:off x="2516459" y="4568687"/>
              <a:ext cx="347174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77265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C9117DC-9C7C-83D6-C07A-8CCF90D75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896420"/>
            <a:ext cx="10046367" cy="50651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6A81322-38EF-B64A-EA01-843142DD4A6C}"/>
              </a:ext>
            </a:extLst>
          </p:cNvPr>
          <p:cNvSpPr/>
          <p:nvPr/>
        </p:nvSpPr>
        <p:spPr>
          <a:xfrm>
            <a:off x="1849347" y="5435794"/>
            <a:ext cx="433103" cy="42226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9633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914531-C1F5-5C76-BDE1-1272C3D0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521"/>
          <a:stretch/>
        </p:blipFill>
        <p:spPr>
          <a:xfrm>
            <a:off x="1619467" y="406661"/>
            <a:ext cx="6671778" cy="58797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E0C3A0C-E679-96B4-8C95-34046AAD5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14" r="40414"/>
          <a:stretch/>
        </p:blipFill>
        <p:spPr>
          <a:xfrm>
            <a:off x="7578984" y="3346559"/>
            <a:ext cx="3291075" cy="297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26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914531-C1F5-5C76-BDE1-1272C3D0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521"/>
          <a:stretch/>
        </p:blipFill>
        <p:spPr>
          <a:xfrm>
            <a:off x="1619467" y="406661"/>
            <a:ext cx="6671778" cy="58797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E0C3A0C-E679-96B4-8C95-34046AAD5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14" r="40414"/>
          <a:stretch/>
        </p:blipFill>
        <p:spPr>
          <a:xfrm>
            <a:off x="7578984" y="3346559"/>
            <a:ext cx="3291075" cy="2975829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3FF87A3-3F86-2E09-ECC8-877FCF7FC8EB}"/>
              </a:ext>
            </a:extLst>
          </p:cNvPr>
          <p:cNvSpPr/>
          <p:nvPr/>
        </p:nvSpPr>
        <p:spPr>
          <a:xfrm>
            <a:off x="7925485" y="5352836"/>
            <a:ext cx="365760" cy="3213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13157C-A12A-6AD1-BACF-777059C2F57E}"/>
              </a:ext>
            </a:extLst>
          </p:cNvPr>
          <p:cNvSpPr/>
          <p:nvPr/>
        </p:nvSpPr>
        <p:spPr>
          <a:xfrm>
            <a:off x="2098326" y="3595955"/>
            <a:ext cx="336649" cy="3299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B99251B-2797-E648-2F9A-72C2024C5767}"/>
              </a:ext>
            </a:extLst>
          </p:cNvPr>
          <p:cNvSpPr/>
          <p:nvPr/>
        </p:nvSpPr>
        <p:spPr>
          <a:xfrm>
            <a:off x="2108599" y="5592035"/>
            <a:ext cx="336649" cy="3299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3671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8350BA-F7E1-335F-5A44-9AB6A993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92" y="1353620"/>
            <a:ext cx="10045416" cy="41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436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8350BA-F7E1-335F-5A44-9AB6A993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989" y="1052733"/>
            <a:ext cx="4564334" cy="1885980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EB83000B-1B32-3EB9-7D9F-5370CD6E2A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521"/>
          <a:stretch/>
        </p:blipFill>
        <p:spPr>
          <a:xfrm>
            <a:off x="6340165" y="1138952"/>
            <a:ext cx="4438650" cy="391175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FBF059C-6B47-8AAE-A746-EAB8AABC5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414" r="40414"/>
          <a:stretch/>
        </p:blipFill>
        <p:spPr>
          <a:xfrm>
            <a:off x="3695352" y="2938713"/>
            <a:ext cx="2644813" cy="23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265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84BB6CC-59D4-B79A-E1CD-62FFDBD4A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53" y="548183"/>
            <a:ext cx="8264893" cy="576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952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77914531-C1F5-5C76-BDE1-1272C3D0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521"/>
          <a:stretch/>
        </p:blipFill>
        <p:spPr>
          <a:xfrm>
            <a:off x="1619467" y="406661"/>
            <a:ext cx="6671778" cy="5879797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6E0C3A0C-E679-96B4-8C95-34046AAD55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14" r="40414"/>
          <a:stretch/>
        </p:blipFill>
        <p:spPr>
          <a:xfrm>
            <a:off x="7578984" y="3346559"/>
            <a:ext cx="3291075" cy="2975829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13FF87A3-3F86-2E09-ECC8-877FCF7FC8EB}"/>
              </a:ext>
            </a:extLst>
          </p:cNvPr>
          <p:cNvSpPr/>
          <p:nvPr/>
        </p:nvSpPr>
        <p:spPr>
          <a:xfrm>
            <a:off x="7925485" y="5352836"/>
            <a:ext cx="365760" cy="3213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713157C-A12A-6AD1-BACF-777059C2F57E}"/>
              </a:ext>
            </a:extLst>
          </p:cNvPr>
          <p:cNvSpPr/>
          <p:nvPr/>
        </p:nvSpPr>
        <p:spPr>
          <a:xfrm>
            <a:off x="2098326" y="3595955"/>
            <a:ext cx="336649" cy="3299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6B99251B-2797-E648-2F9A-72C2024C5767}"/>
              </a:ext>
            </a:extLst>
          </p:cNvPr>
          <p:cNvSpPr/>
          <p:nvPr/>
        </p:nvSpPr>
        <p:spPr>
          <a:xfrm>
            <a:off x="2108599" y="5592035"/>
            <a:ext cx="336649" cy="32995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88259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7D7311A-A4AA-4E16-1EEB-4E34A51B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2" y="607196"/>
            <a:ext cx="9012176" cy="56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91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C7D7311A-A4AA-4E16-1EEB-4E34A51B7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12" y="607196"/>
            <a:ext cx="9012176" cy="5643608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60024572-3626-A8A8-31E0-5D145197A0B3}"/>
              </a:ext>
            </a:extLst>
          </p:cNvPr>
          <p:cNvSpPr/>
          <p:nvPr/>
        </p:nvSpPr>
        <p:spPr>
          <a:xfrm>
            <a:off x="2239067" y="5313063"/>
            <a:ext cx="452761" cy="43066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32291ACD-4207-9143-10FB-9A3A9AF7050A}"/>
              </a:ext>
            </a:extLst>
          </p:cNvPr>
          <p:cNvSpPr/>
          <p:nvPr/>
        </p:nvSpPr>
        <p:spPr>
          <a:xfrm>
            <a:off x="2228793" y="4847080"/>
            <a:ext cx="452761" cy="430662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78A8663-3A48-C326-8E6F-3D0939282F33}"/>
              </a:ext>
            </a:extLst>
          </p:cNvPr>
          <p:cNvSpPr/>
          <p:nvPr/>
        </p:nvSpPr>
        <p:spPr>
          <a:xfrm>
            <a:off x="2218519" y="3533867"/>
            <a:ext cx="473309" cy="431958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F7DEAB-9924-B4FE-7E14-A788DAB4DF47}"/>
              </a:ext>
            </a:extLst>
          </p:cNvPr>
          <p:cNvSpPr txBox="1"/>
          <p:nvPr/>
        </p:nvSpPr>
        <p:spPr>
          <a:xfrm>
            <a:off x="1837676" y="3545917"/>
            <a:ext cx="44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>
                <a:solidFill>
                  <a:srgbClr val="00B050"/>
                </a:solidFill>
              </a:rPr>
              <a:t>k</a:t>
            </a:r>
            <a:endParaRPr kumimoji="1" lang="ja-JP" altLang="en-US" sz="2400" b="1" dirty="0">
              <a:solidFill>
                <a:srgbClr val="00B05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389F6C4-7729-D913-F1C4-E5BD2EAC98A9}"/>
              </a:ext>
            </a:extLst>
          </p:cNvPr>
          <p:cNvSpPr txBox="1"/>
          <p:nvPr/>
        </p:nvSpPr>
        <p:spPr>
          <a:xfrm>
            <a:off x="1889046" y="4846990"/>
            <a:ext cx="44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chemeClr val="accent1"/>
                </a:solidFill>
              </a:rPr>
              <a:t>j</a:t>
            </a:r>
            <a:endParaRPr kumimoji="1" lang="ja-JP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7E7CF0B-2202-012E-17E7-691D1FA6A25A}"/>
              </a:ext>
            </a:extLst>
          </p:cNvPr>
          <p:cNvSpPr txBox="1"/>
          <p:nvPr/>
        </p:nvSpPr>
        <p:spPr>
          <a:xfrm>
            <a:off x="1878772" y="5313724"/>
            <a:ext cx="441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err="1">
                <a:solidFill>
                  <a:srgbClr val="FF0000"/>
                </a:solidFill>
              </a:rPr>
              <a:t>i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657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4E4321-6F31-B93E-1A2D-1784C63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660" y="656222"/>
            <a:ext cx="8926679" cy="55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8418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4E4321-6F31-B93E-1A2D-1784C63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52" y="813637"/>
            <a:ext cx="5177300" cy="32163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9FEB8FA-B141-86F0-E9CD-83F7A428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7735"/>
            <a:ext cx="4756576" cy="2978665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79F9CA1-8B86-36A7-EA63-F0F1E8F54A17}"/>
              </a:ext>
            </a:extLst>
          </p:cNvPr>
          <p:cNvSpPr txBox="1"/>
          <p:nvPr/>
        </p:nvSpPr>
        <p:spPr>
          <a:xfrm>
            <a:off x="1140958" y="4241281"/>
            <a:ext cx="535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攻撃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同一の</a:t>
            </a:r>
            <a:r>
              <a:rPr lang="en-US" altLang="ja-JP" b="1" dirty="0"/>
              <a:t>IP</a:t>
            </a:r>
            <a:r>
              <a:rPr lang="ja-JP" altLang="en-US" b="1" dirty="0"/>
              <a:t>からの複数のアカウントへの</a:t>
            </a:r>
            <a:endParaRPr lang="en-US" altLang="ja-JP" b="1" dirty="0"/>
          </a:p>
          <a:p>
            <a:r>
              <a:rPr lang="ja-JP" altLang="en-US" b="1" dirty="0"/>
              <a:t>　　　  不正ログイン試行</a:t>
            </a:r>
            <a:endParaRPr lang="en-US" altLang="ja-JP" b="1" dirty="0"/>
          </a:p>
          <a:p>
            <a:r>
              <a:rPr lang="ja-JP" altLang="en-US" b="1" dirty="0">
                <a:solidFill>
                  <a:srgbClr val="0070C0"/>
                </a:solidFill>
              </a:rPr>
              <a:t>攻撃</a:t>
            </a:r>
            <a:r>
              <a:rPr lang="en-US" altLang="ja-JP" b="1" dirty="0">
                <a:solidFill>
                  <a:srgbClr val="0070C0"/>
                </a:solidFill>
              </a:rPr>
              <a:t>3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複数の</a:t>
            </a:r>
            <a:r>
              <a:rPr lang="en-US" altLang="ja-JP" b="1" dirty="0"/>
              <a:t>IP</a:t>
            </a:r>
            <a:r>
              <a:rPr lang="ja-JP" altLang="en-US" b="1" dirty="0"/>
              <a:t>からの同一のアカウントへの</a:t>
            </a:r>
            <a:endParaRPr lang="en-US" altLang="ja-JP" b="1" dirty="0"/>
          </a:p>
          <a:p>
            <a:r>
              <a:rPr lang="ja-JP" altLang="en-US" b="1" dirty="0"/>
              <a:t>　　　  不正ログイン試行</a:t>
            </a:r>
            <a:endParaRPr kumimoji="1" lang="ja-JP" altLang="en-US" b="1" dirty="0"/>
          </a:p>
          <a:p>
            <a:r>
              <a:rPr lang="ja-JP" altLang="en-US" b="1" dirty="0">
                <a:solidFill>
                  <a:srgbClr val="00B050"/>
                </a:solidFill>
              </a:rPr>
              <a:t>攻撃</a:t>
            </a:r>
            <a:r>
              <a:rPr lang="en-US" altLang="ja-JP" b="1" dirty="0">
                <a:solidFill>
                  <a:srgbClr val="00B050"/>
                </a:solidFill>
              </a:rPr>
              <a:t>4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同一の</a:t>
            </a:r>
            <a:r>
              <a:rPr lang="en-US" altLang="ja-JP" b="1" dirty="0"/>
              <a:t>IP</a:t>
            </a:r>
            <a:r>
              <a:rPr lang="ja-JP" altLang="en-US" b="1" dirty="0"/>
              <a:t>からの問合せフォームへの攻撃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5100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4E4321-6F31-B93E-1A2D-1784C63F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52" y="813637"/>
            <a:ext cx="5177300" cy="3216314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9FEB8FA-B141-86F0-E9CD-83F7A4285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47735"/>
            <a:ext cx="4756576" cy="297866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903B8DD6-911B-93E3-DD36-FFB50CF1A560}"/>
              </a:ext>
            </a:extLst>
          </p:cNvPr>
          <p:cNvSpPr/>
          <p:nvPr/>
        </p:nvSpPr>
        <p:spPr>
          <a:xfrm>
            <a:off x="6423103" y="4743020"/>
            <a:ext cx="259496" cy="2081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10089BAC-3937-061B-FEC4-1C44F98EFF00}"/>
              </a:ext>
            </a:extLst>
          </p:cNvPr>
          <p:cNvCxnSpPr>
            <a:cxnSpLocks/>
          </p:cNvCxnSpPr>
          <p:nvPr/>
        </p:nvCxnSpPr>
        <p:spPr>
          <a:xfrm flipH="1" flipV="1">
            <a:off x="5675971" y="2988527"/>
            <a:ext cx="747132" cy="17544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楕円 7">
            <a:extLst>
              <a:ext uri="{FF2B5EF4-FFF2-40B4-BE49-F238E27FC236}">
                <a16:creationId xmlns:a16="http://schemas.microsoft.com/office/drawing/2014/main" id="{FBE57DD0-4405-E2C1-02CD-77506A327DA8}"/>
              </a:ext>
            </a:extLst>
          </p:cNvPr>
          <p:cNvSpPr/>
          <p:nvPr/>
        </p:nvSpPr>
        <p:spPr>
          <a:xfrm>
            <a:off x="6400102" y="4506865"/>
            <a:ext cx="259496" cy="208121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74967EE0-C97F-CB42-A942-8A369A19D82C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5675971" y="3429000"/>
            <a:ext cx="762133" cy="1108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楕円 11">
            <a:extLst>
              <a:ext uri="{FF2B5EF4-FFF2-40B4-BE49-F238E27FC236}">
                <a16:creationId xmlns:a16="http://schemas.microsoft.com/office/drawing/2014/main" id="{D543D0FA-680B-8C91-2B87-35E9905888B6}"/>
              </a:ext>
            </a:extLst>
          </p:cNvPr>
          <p:cNvSpPr/>
          <p:nvPr/>
        </p:nvSpPr>
        <p:spPr>
          <a:xfrm>
            <a:off x="6400102" y="3800995"/>
            <a:ext cx="259496" cy="208121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9ABF576-72A5-0928-0C07-E495B3AE8F13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5660970" y="3800995"/>
            <a:ext cx="739132" cy="10406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FBA4801-AEFF-B49B-A513-C58148FD5CA3}"/>
              </a:ext>
            </a:extLst>
          </p:cNvPr>
          <p:cNvSpPr txBox="1"/>
          <p:nvPr/>
        </p:nvSpPr>
        <p:spPr>
          <a:xfrm>
            <a:off x="1140958" y="4241281"/>
            <a:ext cx="5352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FF0000"/>
                </a:solidFill>
              </a:rPr>
              <a:t>攻撃</a:t>
            </a:r>
            <a:r>
              <a:rPr lang="en-US" altLang="ja-JP" b="1" dirty="0">
                <a:solidFill>
                  <a:srgbClr val="FF0000"/>
                </a:solidFill>
              </a:rPr>
              <a:t>1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同一の</a:t>
            </a:r>
            <a:r>
              <a:rPr lang="en-US" altLang="ja-JP" b="1" dirty="0"/>
              <a:t>IP</a:t>
            </a:r>
            <a:r>
              <a:rPr lang="ja-JP" altLang="en-US" b="1" dirty="0"/>
              <a:t>からの複数のアカウントへの</a:t>
            </a:r>
            <a:endParaRPr lang="en-US" altLang="ja-JP" b="1" dirty="0"/>
          </a:p>
          <a:p>
            <a:r>
              <a:rPr lang="ja-JP" altLang="en-US" b="1" dirty="0"/>
              <a:t>　　　  不正ログイン試行</a:t>
            </a:r>
            <a:endParaRPr lang="en-US" altLang="ja-JP" b="1" dirty="0"/>
          </a:p>
          <a:p>
            <a:r>
              <a:rPr lang="ja-JP" altLang="en-US" b="1" dirty="0">
                <a:solidFill>
                  <a:srgbClr val="0070C0"/>
                </a:solidFill>
              </a:rPr>
              <a:t>攻撃</a:t>
            </a:r>
            <a:r>
              <a:rPr lang="en-US" altLang="ja-JP" b="1" dirty="0">
                <a:solidFill>
                  <a:srgbClr val="0070C0"/>
                </a:solidFill>
              </a:rPr>
              <a:t>3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複数の</a:t>
            </a:r>
            <a:r>
              <a:rPr lang="en-US" altLang="ja-JP" b="1" dirty="0"/>
              <a:t>IP</a:t>
            </a:r>
            <a:r>
              <a:rPr lang="ja-JP" altLang="en-US" b="1" dirty="0"/>
              <a:t>からの同一のアカウントへの</a:t>
            </a:r>
            <a:endParaRPr lang="en-US" altLang="ja-JP" b="1" dirty="0"/>
          </a:p>
          <a:p>
            <a:r>
              <a:rPr lang="ja-JP" altLang="en-US" b="1" dirty="0"/>
              <a:t>　　　  不正ログイン試行</a:t>
            </a:r>
            <a:endParaRPr kumimoji="1" lang="ja-JP" altLang="en-US" b="1" dirty="0"/>
          </a:p>
          <a:p>
            <a:r>
              <a:rPr lang="ja-JP" altLang="en-US" b="1" dirty="0">
                <a:solidFill>
                  <a:srgbClr val="00B050"/>
                </a:solidFill>
              </a:rPr>
              <a:t>攻撃</a:t>
            </a:r>
            <a:r>
              <a:rPr lang="en-US" altLang="ja-JP" b="1" dirty="0">
                <a:solidFill>
                  <a:srgbClr val="00B050"/>
                </a:solidFill>
              </a:rPr>
              <a:t>4</a:t>
            </a:r>
            <a:r>
              <a:rPr lang="ja-JP" altLang="en-US" b="1" dirty="0">
                <a:solidFill>
                  <a:schemeClr val="accent1"/>
                </a:solidFill>
              </a:rPr>
              <a:t>：</a:t>
            </a:r>
            <a:r>
              <a:rPr lang="ja-JP" altLang="en-US" b="1" dirty="0"/>
              <a:t>同一の</a:t>
            </a:r>
            <a:r>
              <a:rPr lang="en-US" altLang="ja-JP" b="1" dirty="0"/>
              <a:t>IP</a:t>
            </a:r>
            <a:r>
              <a:rPr lang="ja-JP" altLang="en-US" b="1" dirty="0"/>
              <a:t>からの問合せフォームへの攻撃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416649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7DBD08D1-7E10-C200-FE44-FFF067D68061}"/>
              </a:ext>
            </a:extLst>
          </p:cNvPr>
          <p:cNvGrpSpPr/>
          <p:nvPr/>
        </p:nvGrpSpPr>
        <p:grpSpPr>
          <a:xfrm>
            <a:off x="2145586" y="377575"/>
            <a:ext cx="7900827" cy="6102850"/>
            <a:chOff x="2196539" y="573624"/>
            <a:chExt cx="7411447" cy="5579122"/>
          </a:xfrm>
        </p:grpSpPr>
        <p:pic>
          <p:nvPicPr>
            <p:cNvPr id="3" name="図 2" descr="テキスト">
              <a:extLst>
                <a:ext uri="{FF2B5EF4-FFF2-40B4-BE49-F238E27FC236}">
                  <a16:creationId xmlns:a16="http://schemas.microsoft.com/office/drawing/2014/main" id="{C11599DC-0A17-991D-7A8A-70C789186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234" y="573624"/>
              <a:ext cx="7275752" cy="905855"/>
            </a:xfrm>
            <a:prstGeom prst="rect">
              <a:avLst/>
            </a:prstGeom>
          </p:spPr>
        </p:pic>
        <p:pic>
          <p:nvPicPr>
            <p:cNvPr id="5" name="図 4" descr="グラフィカル ユーザー インターフェイス, 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ED498422-799D-2BFB-F830-94A8FB8E2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6539" y="1385537"/>
              <a:ext cx="7411447" cy="47672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342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B5A44F0-16F4-D43C-8DCB-833A9035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703" y="1213251"/>
            <a:ext cx="9580593" cy="44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92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149</Words>
  <Application>Microsoft Office PowerPoint</Application>
  <PresentationFormat>ワイド画面</PresentationFormat>
  <Paragraphs>21</Paragraphs>
  <Slides>75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75</vt:i4>
      </vt:variant>
    </vt:vector>
  </HeadingPairs>
  <TitlesOfParts>
    <vt:vector size="80" baseType="lpstr">
      <vt:lpstr>游ゴシック</vt:lpstr>
      <vt:lpstr>游ゴシック Light</vt:lpstr>
      <vt:lpstr>Arial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70</cp:revision>
  <dcterms:created xsi:type="dcterms:W3CDTF">2023-10-19T00:53:01Z</dcterms:created>
  <dcterms:modified xsi:type="dcterms:W3CDTF">2025-03-06T06:57:11Z</dcterms:modified>
</cp:coreProperties>
</file>